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A980BAE-EEEE-427A-A863-7B6B96EB7CB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7F30753-720F-4458-B57B-EDD74D64396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7364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Областная неделя профилактики употребления табачных изделий </a:t>
            </a:r>
            <a:br>
              <a:rPr lang="ru-RU" sz="2800" dirty="0" smtClean="0"/>
            </a:br>
            <a:r>
              <a:rPr lang="ru-RU" sz="2800" dirty="0" smtClean="0"/>
              <a:t>или потребления </a:t>
            </a:r>
            <a:r>
              <a:rPr lang="ru-RU" sz="2800" dirty="0" err="1" smtClean="0"/>
              <a:t>никотинсодержащей</a:t>
            </a:r>
            <a:r>
              <a:rPr lang="ru-RU" sz="2800" dirty="0" smtClean="0"/>
              <a:t> продукции «Мы за чистые лёгкие!»</a:t>
            </a:r>
            <a:br>
              <a:rPr lang="ru-RU" sz="2800" dirty="0" smtClean="0"/>
            </a:br>
            <a:r>
              <a:rPr lang="ru-RU" sz="2800" dirty="0" smtClean="0"/>
              <a:t>(23-27 ноября 2020 – 2021 </a:t>
            </a:r>
            <a:r>
              <a:rPr lang="ru-RU" sz="2800" dirty="0" err="1" smtClean="0"/>
              <a:t>уч.год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МОУ Б-Воронежская ООШ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20191126_10414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420888"/>
            <a:ext cx="4038600" cy="2459087"/>
          </a:xfrm>
        </p:spPr>
      </p:pic>
      <p:pic>
        <p:nvPicPr>
          <p:cNvPr id="8" name="Содержимое 7" descr="IMG_20201125_10120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t="23946" b="17187"/>
          <a:stretch>
            <a:fillRect/>
          </a:stretch>
        </p:blipFill>
        <p:spPr>
          <a:xfrm>
            <a:off x="5004048" y="2060848"/>
            <a:ext cx="3394471" cy="2664296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Конкурс «Логотип класса, свободного от курения» 5-9 </a:t>
            </a:r>
            <a:r>
              <a:rPr lang="ru-RU" dirty="0" err="1" smtClean="0"/>
              <a:t>кл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0201125_1013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t="20764"/>
          <a:stretch>
            <a:fillRect/>
          </a:stretch>
        </p:blipFill>
        <p:spPr>
          <a:xfrm>
            <a:off x="827584" y="2060848"/>
            <a:ext cx="3394471" cy="3586212"/>
          </a:xfrm>
        </p:spPr>
      </p:pic>
      <p:pic>
        <p:nvPicPr>
          <p:cNvPr id="6" name="Содержимое 5" descr="IMG_20201127_12204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15845" r="9909"/>
          <a:stretch>
            <a:fillRect/>
          </a:stretch>
        </p:blipFill>
        <p:spPr>
          <a:xfrm>
            <a:off x="5508104" y="1481138"/>
            <a:ext cx="2520280" cy="4525962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G_20201127_1221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0263" b="15677"/>
          <a:stretch>
            <a:fillRect/>
          </a:stretch>
        </p:blipFill>
        <p:spPr>
          <a:xfrm>
            <a:off x="2627784" y="1412776"/>
            <a:ext cx="4176464" cy="4752528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Конкурс сочинений «Качество жизни» 9 </a:t>
            </a:r>
            <a:r>
              <a:rPr lang="ru-RU" dirty="0" err="1" smtClean="0"/>
              <a:t>кл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1127_1221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20924"/>
          <a:stretch>
            <a:fillRect/>
          </a:stretch>
        </p:blipFill>
        <p:spPr>
          <a:xfrm>
            <a:off x="2874764" y="1481138"/>
            <a:ext cx="299338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Конкурс «Конвенция о правах некурящих» 6-8 </a:t>
            </a:r>
            <a:r>
              <a:rPr lang="ru-RU" dirty="0" err="1" smtClean="0"/>
              <a:t>кл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фотографии\мы за чистые лёгкие\IMG_20201127_1221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79264" y="1481138"/>
            <a:ext cx="3394471" cy="4525962"/>
          </a:xfrm>
          <a:prstGeom prst="rect">
            <a:avLst/>
          </a:prstGeom>
          <a:noFill/>
        </p:spPr>
      </p:pic>
      <p:pic>
        <p:nvPicPr>
          <p:cNvPr id="7" name="Содержимое 6" descr="IMG_20201127_12204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t="58948"/>
          <a:stretch>
            <a:fillRect/>
          </a:stretch>
        </p:blipFill>
        <p:spPr>
          <a:xfrm>
            <a:off x="5004048" y="2420888"/>
            <a:ext cx="3394471" cy="18580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Выставка творческих работ «Мы за чистые лёгкие!»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772400" cy="4457520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В неделе «Мы за чистые лёгкие</a:t>
            </a:r>
            <a:r>
              <a:rPr lang="ru-RU" smtClean="0"/>
              <a:t>» </a:t>
            </a:r>
            <a:br>
              <a:rPr lang="ru-RU" smtClean="0"/>
            </a:br>
            <a:r>
              <a:rPr lang="ru-RU" smtClean="0"/>
              <a:t>приняли </a:t>
            </a:r>
            <a:r>
              <a:rPr lang="ru-RU" dirty="0" smtClean="0"/>
              <a:t>участие все обучающиеся (31 чел) МОУ Б-Воронежская ООШ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</TotalTime>
  <Words>54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Областная неделя профилактики употребления табачных изделий  или потребления никотинсодержащей продукции «Мы за чистые лёгкие!» (23-27 ноября 2020 – 2021 уч.год)</vt:lpstr>
      <vt:lpstr>Конкурс «Логотип класса, свободного от курения» 5-9 кл</vt:lpstr>
      <vt:lpstr>Слайд 3</vt:lpstr>
      <vt:lpstr>Конкурс сочинений «Качество жизни» 9 кл</vt:lpstr>
      <vt:lpstr>Конкурс «Конвенция о правах некурящих» 6-8 кл</vt:lpstr>
      <vt:lpstr>Выставка творческих работ «Мы за чистые лёгкие!»</vt:lpstr>
      <vt:lpstr>В неделе «Мы за чистые лёгкие»  приняли участие все обучающиеся (31 чел) МОУ Б-Воронежская ООШ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Областная неделя профилактики употребления табачных изделий  или потребления никотиносодержащей продукции «Мы за чистые лёгкие!»</dc:title>
  <dc:creator>User</dc:creator>
  <cp:lastModifiedBy>User</cp:lastModifiedBy>
  <cp:revision>5</cp:revision>
  <dcterms:created xsi:type="dcterms:W3CDTF">2020-12-10T01:10:27Z</dcterms:created>
  <dcterms:modified xsi:type="dcterms:W3CDTF">2020-12-10T02:00:12Z</dcterms:modified>
</cp:coreProperties>
</file>